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E78350-62ED-780A-748C-B660F3FDD04D}" v="348" dt="2023-03-14T12:06:20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pPr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Metin kutusu 1"/>
          <p:cNvSpPr txBox="1"/>
          <p:nvPr/>
        </p:nvSpPr>
        <p:spPr>
          <a:xfrm>
            <a:off x="-404401" y="9333160"/>
            <a:ext cx="829998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Tarih: 21.03.2023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 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 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Saat: 12:00-13:00</a:t>
            </a:r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Yer: ZOOM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336121"/>
            <a:ext cx="6624736" cy="27526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KONU: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 </a:t>
            </a: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FTALATLAR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Danışman: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 </a:t>
            </a: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Prof. Dr. İKBAL KOYUNCU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1662568-D266-B1B2-4668-135A852A59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7075" y="2487714"/>
            <a:ext cx="1603908" cy="2246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xmlns="" id="{8986BC99-81F5-D39D-A821-4AF826E635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4316" y="7644855"/>
            <a:ext cx="2898090" cy="16972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BC47212-C278-16AF-E822-6E36A471853C}"/>
              </a:ext>
            </a:extLst>
          </p:cNvPr>
          <p:cNvSpPr txBox="1"/>
          <p:nvPr/>
        </p:nvSpPr>
        <p:spPr>
          <a:xfrm>
            <a:off x="2794535" y="5275078"/>
            <a:ext cx="236993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DOĞAN KAYA</a:t>
            </a:r>
          </a:p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  </a:t>
            </a:r>
            <a:r>
              <a:rPr lang="en-US" b="1" u="sng" dirty="0">
                <a:solidFill>
                  <a:schemeClr val="accent1">
                    <a:lumMod val="50000"/>
                  </a:schemeClr>
                </a:solidFill>
                <a:latin typeface="Comic Sans MS"/>
              </a:rPr>
              <a:t>22516007</a:t>
            </a:r>
          </a:p>
        </p:txBody>
      </p:sp>
      <p:pic>
        <p:nvPicPr>
          <p:cNvPr id="13" name="Picture 13">
            <a:extLst>
              <a:ext uri="{FF2B5EF4-FFF2-40B4-BE49-F238E27FC236}">
                <a16:creationId xmlns:a16="http://schemas.microsoft.com/office/drawing/2014/main" xmlns="" id="{76843854-14D5-3698-7569-C791D53AFF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967" y="7637972"/>
            <a:ext cx="2741208" cy="17110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211</TotalTime>
  <Words>26</Words>
  <Application>Microsoft Office PowerPoint</Application>
  <PresentationFormat>Özel</PresentationFormat>
  <Paragraphs>17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107</cp:revision>
  <dcterms:created xsi:type="dcterms:W3CDTF">2016-11-29T08:51:08Z</dcterms:created>
  <dcterms:modified xsi:type="dcterms:W3CDTF">2023-03-17T20:13:16Z</dcterms:modified>
</cp:coreProperties>
</file>